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91135-66FD-462A-BD2E-A2AAC01A1E28}" type="datetimeFigureOut">
              <a:rPr lang="ru-RU" smtClean="0"/>
              <a:pPr/>
              <a:t>15.08.2020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B72BE-B6E6-4DD1-86E1-6D7DEDC9AA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500197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История святого равноапостольного князя </a:t>
            </a:r>
            <a:r>
              <a:rPr lang="ru-RU" sz="3100" b="1" dirty="0" smtClean="0"/>
              <a:t>Владимира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Выполнила: воспитанница Воскресной школы при храме Рождества Христова – Суркова Злата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837224" y="6857998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C:\Users\Злата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071678"/>
            <a:ext cx="3857652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Тот согласился, но с условием, что те выдадут за него свою сестру Анну. Императоры согласились, и выслали Анну к Владимиру с условием, что тот покрестится. Князь радостно согласился.</a:t>
            </a:r>
            <a:endParaRPr lang="ru-RU" sz="2800" dirty="0"/>
          </a:p>
        </p:txBody>
      </p:sp>
      <p:pic>
        <p:nvPicPr>
          <p:cNvPr id="6146" name="Picture 2" descr="C:\Users\Злат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214554"/>
            <a:ext cx="6072230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 день приезда Анны Владимир внезапно ослеп, но с принятием крещения чудодейственно исцелился.</a:t>
            </a:r>
            <a:endParaRPr lang="ru-RU" sz="2800" dirty="0"/>
          </a:p>
        </p:txBody>
      </p:sp>
      <p:pic>
        <p:nvPicPr>
          <p:cNvPr id="7170" name="Picture 2" descr="C:\Users\Злат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5286412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На следующей неделе Владимир крестил Русь.</a:t>
            </a:r>
            <a:endParaRPr lang="ru-RU" sz="2800" dirty="0"/>
          </a:p>
        </p:txBody>
      </p:sp>
      <p:pic>
        <p:nvPicPr>
          <p:cNvPr id="8194" name="Picture 2" descr="C:\Users\Злата\Desktop\2663215ebca4a8ef7a52ededb68c78d8-e15012276199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00174"/>
            <a:ext cx="7620000" cy="4629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После крещения Владимир приказал разрушить идольские капища , а вместо них возводить христианские храмы. Князь Владимир достойно носит прозвище Красное Солнышко, просветившим русскую землю светом христианской веры.</a:t>
            </a:r>
            <a:endParaRPr lang="ru-RU" sz="2800" dirty="0"/>
          </a:p>
        </p:txBody>
      </p:sp>
      <p:pic>
        <p:nvPicPr>
          <p:cNvPr id="9218" name="Picture 2" descr="C:\Users\Злата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285992"/>
            <a:ext cx="7358114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Великий князь Владимир воспитывался отцом Святославом. Отправляясь в поход, Святослав всегда брал с собой младшего сына.</a:t>
            </a:r>
            <a:endParaRPr lang="ru-RU" sz="2800" dirty="0"/>
          </a:p>
        </p:txBody>
      </p:sp>
      <p:pic>
        <p:nvPicPr>
          <p:cNvPr id="2050" name="Picture 2" descr="C:\Users\Злата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785926"/>
            <a:ext cx="4357718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Детство Владимира было в седле, под полотняными сводами шатров, при огне походных костров . На пирах дружинники  рассказывали как они рубились на суше с хазарами и печенегами, как бежали от них на море хвастливые византийцы.</a:t>
            </a:r>
            <a:endParaRPr lang="ru-RU" sz="2800" dirty="0"/>
          </a:p>
        </p:txBody>
      </p:sp>
      <p:pic>
        <p:nvPicPr>
          <p:cNvPr id="3074" name="Picture 2" descr="C:\Users\Злата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500306"/>
            <a:ext cx="3000396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4305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У княжича захватывало дух от рассказов бывалых рубак. Он любил Святослава не только как отца, но и как воителя, слову  которого повинуются старые, посидевшие в боях, и молодые дружинники.</a:t>
            </a:r>
            <a:endParaRPr lang="ru-RU" sz="2800" dirty="0"/>
          </a:p>
        </p:txBody>
      </p:sp>
      <p:pic>
        <p:nvPicPr>
          <p:cNvPr id="4098" name="Picture 2" descr="C:\Users\Злат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000240"/>
            <a:ext cx="4214842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Св. князь Владимир в детстве воспитывался княгиней Ольгой. Она учила внука молитвам и говорила с ним о Христе и Богородице, в то время как отец исповедовал языческую веру.</a:t>
            </a:r>
            <a:endParaRPr lang="ru-RU" sz="2800" dirty="0"/>
          </a:p>
        </p:txBody>
      </p:sp>
      <p:pic>
        <p:nvPicPr>
          <p:cNvPr id="1026" name="Picture 2" descr="C:\Users\Злата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6858000"/>
            <a:ext cx="2705100" cy="45719"/>
          </a:xfrm>
          <a:prstGeom prst="rect">
            <a:avLst/>
          </a:prstGeom>
          <a:noFill/>
        </p:spPr>
      </p:pic>
      <p:pic>
        <p:nvPicPr>
          <p:cNvPr id="1027" name="Picture 3" descr="C:\Users\Злата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785926"/>
            <a:ext cx="3738575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8599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После смерти Святослава, началась борьба за великокняжеский престол. Ярополк захватил Новгород и расправился со сторонниками Владимира. Владимир успел убежать к варягам. Новгородцы и киевляне, недовольные Ярополком, слали Владимиру послания, чтобы он вступил в борьбу за отцовское наследство.</a:t>
            </a:r>
            <a:endParaRPr lang="ru-RU" sz="2800" dirty="0"/>
          </a:p>
        </p:txBody>
      </p:sp>
      <p:pic>
        <p:nvPicPr>
          <p:cNvPr id="2050" name="Picture 2" descr="C:\Users\Злата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643182"/>
            <a:ext cx="2786082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Владимир вернулся, взял верх над Ярополком и вскоре въехал в град Киев. Воспитанный отцом в язычестве он возобновил обветшавших идолов и возобновить кровавые приношения.</a:t>
            </a:r>
            <a:endParaRPr lang="ru-RU" sz="2800" dirty="0"/>
          </a:p>
        </p:txBody>
      </p:sp>
      <p:pic>
        <p:nvPicPr>
          <p:cNvPr id="3074" name="Picture 2" descr="C:\Users\Злата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7000924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После очередного жертвоприношения, Владимиру стало не по себе и он стал вспоминать слова и поучения своей бабушки  Ольги, которая была христианкой.</a:t>
            </a:r>
            <a:endParaRPr lang="ru-RU" sz="2800" dirty="0"/>
          </a:p>
        </p:txBody>
      </p:sp>
      <p:pic>
        <p:nvPicPr>
          <p:cNvPr id="4098" name="Picture 2" descr="C:\Users\Злата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214554"/>
            <a:ext cx="3643338" cy="3795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0024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Разослав гонцов по всему  миру, Владимир поручил узнать о всех вероисповеданиях. Более всех на князя произвел впечатление рассказ о Православии. В это время в Константинополе поднялся бунт и императоры Василий и Константин просили помощи Владимира. </a:t>
            </a:r>
            <a:endParaRPr lang="ru-RU" sz="2800" dirty="0"/>
          </a:p>
        </p:txBody>
      </p:sp>
      <p:pic>
        <p:nvPicPr>
          <p:cNvPr id="5122" name="Picture 2" descr="C:\Users\Злата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000240"/>
            <a:ext cx="7429552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353</Words>
  <Application>Microsoft Office PowerPoint</Application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История святого равноапостольного князя Владимира.   Выполнила: воспитанница Воскресной школы при храме Рождества Христова – Суркова Злата</vt:lpstr>
      <vt:lpstr>Великий князь Владимир воспитывался отцом Святославом. Отправляясь в поход, Святослав всегда брал с собой младшего сына.</vt:lpstr>
      <vt:lpstr>Детство Владимира было в седле, под полотняными сводами шатров, при огне походных костров . На пирах дружинники  рассказывали как они рубились на суше с хазарами и печенегами, как бежали от них на море хвастливые византийцы.</vt:lpstr>
      <vt:lpstr>У княжича захватывало дух от рассказов бывалых рубак. Он любил Святослава не только как отца, но и как воителя, слову  которого повинуются старые, посидевшие в боях, и молодые дружинники.</vt:lpstr>
      <vt:lpstr>Св. князь Владимир в детстве воспитывался княгиней Ольгой. Она учила внука молитвам и говорила с ним о Христе и Богородице, в то время как отец исповедовал языческую веру.</vt:lpstr>
      <vt:lpstr>После смерти Святослава, началась борьба за великокняжеский престол. Ярополк захватил Новгород и расправился со сторонниками Владимира. Владимир успел убежать к варягам. Новгородцы и киевляне, недовольные Ярополком, слали Владимиру послания, чтобы он вступил в борьбу за отцовское наследство.</vt:lpstr>
      <vt:lpstr>Владимир вернулся, взял верх над Ярополком и вскоре въехал в град Киев. Воспитанный отцом в язычестве он возобновил обветшавших идолов и возобновить кровавые приношения.</vt:lpstr>
      <vt:lpstr>После очередного жертвоприношения, Владимиру стало не по себе и он стал вспоминать слова и поучения своей бабушки  Ольги, которая была христианкой.</vt:lpstr>
      <vt:lpstr>Разослав гонцов по всему  миру, Владимир поручил узнать о всех вероисповеданиях. Более всех на князя произвел впечатление рассказ о Православии. В это время в Константинополе поднялся бунт и императоры Василий и Константин просили помощи Владимира. </vt:lpstr>
      <vt:lpstr>Тот согласился, но с условием, что те выдадут за него свою сестру Анну. Императоры согласились, и выслали Анну к Владимиру с условием, что тот покрестится. Князь радостно согласился.</vt:lpstr>
      <vt:lpstr>В день приезда Анны Владимир внезапно ослеп, но с принятием крещения чудодейственно исцелился.</vt:lpstr>
      <vt:lpstr>На следующей неделе Владимир крестил Русь.</vt:lpstr>
      <vt:lpstr>После крещения Владимир приказал разрушить идольские капища , а вместо них возводить христианские храмы. Князь Владимир достойно носит прозвище Красное Солнышко, просветившим русскую землю светом христианской веры.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святого равноапостольного князя Владимира</dc:title>
  <dc:creator>Злата</dc:creator>
  <cp:lastModifiedBy>Злата</cp:lastModifiedBy>
  <cp:revision>16</cp:revision>
  <dcterms:created xsi:type="dcterms:W3CDTF">2020-07-29T15:00:33Z</dcterms:created>
  <dcterms:modified xsi:type="dcterms:W3CDTF">2020-08-15T13:06:41Z</dcterms:modified>
</cp:coreProperties>
</file>